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4FACEF-8EB4-4C43-89EF-605732452B12}">
  <a:tblStyle styleId="{734FACEF-8EB4-4C43-89EF-605732452B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543f4490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9d543f4490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9d543f4490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9d543f4490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9d543f4490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9d543f4490_0_7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d543f4490_0_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9d543f4490_0_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g9d543f4490_0_7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d543f4490_0_8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9d543f4490_0_8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g9d543f4490_0_8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d543f4490_0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9d543f4490_0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9d543f4490_0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9d543f4490_0_8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9d543f4490_0_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g9d543f4490_0_8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9d543f4490_0_8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9d543f4490_0_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g9d543f4490_0_8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d543f4490_0_8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9d543f4490_0_8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9d543f4490_0_8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d543f4490_0_8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9d543f4490_0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9d543f4490_0_8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d543f4490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9d543f4490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g9d543f4490_0_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9d543f4490_0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9d543f4490_0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9d543f4490_0_8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9d543f4490_0_6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9d543f4490_0_6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g9d543f4490_0_6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9d543f4490_0_8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9d543f4490_0_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9d543f4490_0_8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d543f4490_0_9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9d543f4490_0_9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g9d543f4490_0_9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d543f4490_0_6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9d543f4490_0_6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9d543f4490_0_6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d543f4490_0_6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9d543f4490_0_6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9d543f4490_0_6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d543f4490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9d543f4490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9d543f4490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d543f4490_0_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9d543f4490_0_7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9d543f4490_0_7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d543f4490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9d543f4490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g9d543f4490_0_7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d543f4490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9d543f4490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9d543f4490_0_7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9d543f4490_0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9d543f4490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9d543f4490_0_7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82" name="Google Shape;82;p13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84" name="Google Shape;84;p13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5" name="Google Shape;85;p13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88" name="Google Shape;88;p1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90" name="Google Shape;90;p1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和内容">
  <p:cSld name="3_标题和内容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94" name="Google Shape;94;p1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96" name="Google Shape;96;p1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标题和内容">
  <p:cSld name="4_标题和内容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00" name="Google Shape;100;p1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2" name="Google Shape;102;p1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标题和内容">
  <p:cSld name="5_标题和内容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06" name="Google Shape;106;p1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08" name="Google Shape;108;p1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标题和内容">
  <p:cSld name="6_标题和内容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12" name="Google Shape;112;p1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14" name="Google Shape;114;p1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1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标题和内容">
  <p:cSld name="7_标题和内容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18" name="Google Shape;118;p1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20" name="Google Shape;120;p1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1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标题和内容">
  <p:cSld name="8_标题和内容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24" name="Google Shape;124;p2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26" name="Google Shape;126;p2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标题和内容">
  <p:cSld name="9_标题和内容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30" name="Google Shape;130;p2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2" name="Google Shape;132;p2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2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标题和内容">
  <p:cSld name="10_标题和内容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2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36" name="Google Shape;136;p22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38" name="Google Shape;138;p22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标题和内容">
  <p:cSld name="11_标题和内容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42" name="Google Shape;142;p23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44" name="Google Shape;144;p23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23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标题和内容">
  <p:cSld name="12_标题和内容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4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48" name="Google Shape;148;p24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50" name="Google Shape;150;p24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5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54" name="Google Shape;154;p25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56" name="Google Shape;156;p25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25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标题和内容">
  <p:cSld name="13_标题和内容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6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60" name="Google Shape;160;p26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2" name="Google Shape;162;p26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标题和内容">
  <p:cSld name="14_标题和内容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66" name="Google Shape;166;p27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8" name="Google Shape;168;p27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27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标题和内容">
  <p:cSld name="15_标题和内容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8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72" name="Google Shape;172;p28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8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74" name="Google Shape;174;p28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28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标题和内容">
  <p:cSld name="16_标题和内容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9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78" name="Google Shape;178;p29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29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标题和内容">
  <p:cSld name="17_标题和内容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0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84" name="Google Shape;184;p30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86" name="Google Shape;186;p30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30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标题和内容">
  <p:cSld name="18_标题和内容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>
            <a:off x="3518883" y="250088"/>
            <a:ext cx="2106225" cy="432000"/>
            <a:chOff x="406574" y="333450"/>
            <a:chExt cx="2808300" cy="576000"/>
          </a:xfrm>
        </p:grpSpPr>
        <p:sp>
          <p:nvSpPr>
            <p:cNvPr id="190" name="Google Shape;190;p31"/>
            <p:cNvSpPr/>
            <p:nvPr/>
          </p:nvSpPr>
          <p:spPr>
            <a:xfrm>
              <a:off x="406574" y="333450"/>
              <a:ext cx="2808300" cy="576000"/>
            </a:xfrm>
            <a:prstGeom prst="roundRect">
              <a:avLst>
                <a:gd fmla="val 12985" name="adj"/>
              </a:avLst>
            </a:prstGeom>
            <a:solidFill>
              <a:srgbClr val="F2F2F2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 txBox="1"/>
            <p:nvPr/>
          </p:nvSpPr>
          <p:spPr>
            <a:xfrm>
              <a:off x="563500" y="442761"/>
              <a:ext cx="249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zh-TW" sz="1500" u="none" cap="none" strike="noStrike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时尚微立体图表合集</a:t>
              </a:r>
              <a:endParaRPr b="1" i="0" sz="15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92" name="Google Shape;192;p31"/>
          <p:cNvCxnSpPr/>
          <p:nvPr/>
        </p:nvCxnSpPr>
        <p:spPr>
          <a:xfrm rot="10800000">
            <a:off x="-95250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31"/>
          <p:cNvCxnSpPr/>
          <p:nvPr/>
        </p:nvCxnSpPr>
        <p:spPr>
          <a:xfrm rot="10800000">
            <a:off x="5629275" y="466111"/>
            <a:ext cx="3581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jp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4.gif"/><Relationship Id="rId5" Type="http://schemas.openxmlformats.org/officeDocument/2006/relationships/image" Target="../media/image11.gif"/><Relationship Id="rId6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18314" l="0" r="0" t="0"/>
          <a:stretch/>
        </p:blipFill>
        <p:spPr>
          <a:xfrm>
            <a:off x="96398" y="2144158"/>
            <a:ext cx="8912646" cy="300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1275075" y="1563206"/>
            <a:ext cx="4919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TW" sz="5400">
                <a:solidFill>
                  <a:schemeClr val="accent1"/>
                </a:solidFill>
              </a:rPr>
              <a:t>認識Scratch</a:t>
            </a:r>
            <a:endParaRPr b="0" i="0" sz="5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32"/>
          <p:cNvGrpSpPr/>
          <p:nvPr/>
        </p:nvGrpSpPr>
        <p:grpSpPr>
          <a:xfrm>
            <a:off x="0" y="165"/>
            <a:ext cx="1917762" cy="2240387"/>
            <a:chOff x="3082" y="1214"/>
            <a:chExt cx="1623" cy="1896"/>
          </a:xfrm>
        </p:grpSpPr>
        <p:grpSp>
          <p:nvGrpSpPr>
            <p:cNvPr id="202" name="Google Shape;202;p32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03" name="Google Shape;203;p32"/>
              <p:cNvSpPr/>
              <p:nvPr/>
            </p:nvSpPr>
            <p:spPr>
              <a:xfrm>
                <a:off x="3608" y="2103"/>
                <a:ext cx="13" cy="0"/>
              </a:xfrm>
              <a:custGeom>
                <a:rect b="b" l="l" r="r" t="t"/>
                <a:pathLst>
                  <a:path extrusionOk="0" h="120000"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3576" y="1893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3615" y="1903"/>
                <a:ext cx="0" cy="5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2"/>
              <p:cNvSpPr/>
              <p:nvPr/>
            </p:nvSpPr>
            <p:spPr>
              <a:xfrm>
                <a:off x="3566" y="1893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3820" y="23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2"/>
              <p:cNvSpPr/>
              <p:nvPr/>
            </p:nvSpPr>
            <p:spPr>
              <a:xfrm>
                <a:off x="3642" y="220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2"/>
              <p:cNvSpPr/>
              <p:nvPr/>
            </p:nvSpPr>
            <p:spPr>
              <a:xfrm>
                <a:off x="3549" y="215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2"/>
              <p:cNvSpPr/>
              <p:nvPr/>
            </p:nvSpPr>
            <p:spPr>
              <a:xfrm>
                <a:off x="3610" y="1895"/>
                <a:ext cx="9" cy="8"/>
              </a:xfrm>
              <a:custGeom>
                <a:rect b="b" l="l" r="r" t="t"/>
                <a:pathLst>
                  <a:path extrusionOk="0" h="4" w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3926" y="191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3810" y="17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3846" y="2474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3943" y="254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2"/>
              <p:cNvSpPr/>
              <p:nvPr/>
            </p:nvSpPr>
            <p:spPr>
              <a:xfrm>
                <a:off x="3846" y="24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4156" y="220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4056" y="221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2"/>
              <p:cNvSpPr/>
              <p:nvPr/>
            </p:nvSpPr>
            <p:spPr>
              <a:xfrm>
                <a:off x="3837" y="24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2"/>
              <p:cNvSpPr/>
              <p:nvPr/>
            </p:nvSpPr>
            <p:spPr>
              <a:xfrm>
                <a:off x="3954" y="23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2"/>
              <p:cNvSpPr/>
              <p:nvPr/>
            </p:nvSpPr>
            <p:spPr>
              <a:xfrm>
                <a:off x="3576" y="189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3281" y="254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3364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3360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3353" y="2470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3392" y="2482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3390" y="2480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3341" y="247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3822" y="2279"/>
                <a:ext cx="5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2"/>
              <p:cNvSpPr/>
              <p:nvPr/>
            </p:nvSpPr>
            <p:spPr>
              <a:xfrm>
                <a:off x="3292" y="252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2"/>
              <p:cNvSpPr/>
              <p:nvPr/>
            </p:nvSpPr>
            <p:spPr>
              <a:xfrm>
                <a:off x="3699" y="2796"/>
                <a:ext cx="7" cy="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2"/>
              <p:cNvSpPr/>
              <p:nvPr/>
            </p:nvSpPr>
            <p:spPr>
              <a:xfrm>
                <a:off x="4616" y="18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2"/>
              <p:cNvSpPr/>
              <p:nvPr/>
            </p:nvSpPr>
            <p:spPr>
              <a:xfrm>
                <a:off x="3262" y="2567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2"/>
              <p:cNvSpPr/>
              <p:nvPr/>
            </p:nvSpPr>
            <p:spPr>
              <a:xfrm>
                <a:off x="3570" y="1893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2"/>
              <p:cNvSpPr/>
              <p:nvPr/>
            </p:nvSpPr>
            <p:spPr>
              <a:xfrm>
                <a:off x="3207" y="2465"/>
                <a:ext cx="183" cy="174"/>
              </a:xfrm>
              <a:custGeom>
                <a:rect b="b" l="l" r="r" t="t"/>
                <a:pathLst>
                  <a:path extrusionOk="0" h="82" w="86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3725" y="226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2"/>
              <p:cNvSpPr/>
              <p:nvPr/>
            </p:nvSpPr>
            <p:spPr>
              <a:xfrm>
                <a:off x="3474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2"/>
              <p:cNvSpPr/>
              <p:nvPr/>
            </p:nvSpPr>
            <p:spPr>
              <a:xfrm>
                <a:off x="3799" y="26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3470" y="2079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3825" y="27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3466" y="21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3916" y="25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3899" y="27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2"/>
              <p:cNvSpPr/>
              <p:nvPr/>
            </p:nvSpPr>
            <p:spPr>
              <a:xfrm>
                <a:off x="3926" y="2582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3850" y="26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2"/>
              <p:cNvSpPr/>
              <p:nvPr/>
            </p:nvSpPr>
            <p:spPr>
              <a:xfrm>
                <a:off x="3926" y="25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2"/>
              <p:cNvSpPr/>
              <p:nvPr/>
            </p:nvSpPr>
            <p:spPr>
              <a:xfrm>
                <a:off x="3810" y="27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2"/>
              <p:cNvSpPr/>
              <p:nvPr/>
            </p:nvSpPr>
            <p:spPr>
              <a:xfrm>
                <a:off x="3827" y="227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2"/>
              <p:cNvSpPr/>
              <p:nvPr/>
            </p:nvSpPr>
            <p:spPr>
              <a:xfrm>
                <a:off x="3470" y="208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2"/>
              <p:cNvSpPr/>
              <p:nvPr/>
            </p:nvSpPr>
            <p:spPr>
              <a:xfrm>
                <a:off x="4497" y="233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2"/>
              <p:cNvSpPr/>
              <p:nvPr/>
            </p:nvSpPr>
            <p:spPr>
              <a:xfrm>
                <a:off x="4468" y="231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2"/>
              <p:cNvSpPr/>
              <p:nvPr/>
            </p:nvSpPr>
            <p:spPr>
              <a:xfrm>
                <a:off x="4451" y="22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2"/>
              <p:cNvSpPr/>
              <p:nvPr/>
            </p:nvSpPr>
            <p:spPr>
              <a:xfrm>
                <a:off x="4385" y="2289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2"/>
              <p:cNvSpPr/>
              <p:nvPr/>
            </p:nvSpPr>
            <p:spPr>
              <a:xfrm>
                <a:off x="4381" y="2277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2"/>
              <p:cNvSpPr/>
              <p:nvPr/>
            </p:nvSpPr>
            <p:spPr>
              <a:xfrm>
                <a:off x="4383" y="22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2"/>
              <p:cNvSpPr/>
              <p:nvPr/>
            </p:nvSpPr>
            <p:spPr>
              <a:xfrm>
                <a:off x="4504" y="232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2"/>
              <p:cNvSpPr/>
              <p:nvPr/>
            </p:nvSpPr>
            <p:spPr>
              <a:xfrm>
                <a:off x="3602" y="1893"/>
                <a:ext cx="27" cy="2"/>
              </a:xfrm>
              <a:custGeom>
                <a:rect b="b" l="l" r="r" t="t"/>
                <a:pathLst>
                  <a:path extrusionOk="0" h="1" w="13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>
                <a:off x="4495" y="233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2"/>
              <p:cNvSpPr/>
              <p:nvPr/>
            </p:nvSpPr>
            <p:spPr>
              <a:xfrm>
                <a:off x="4381" y="2277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2"/>
              <p:cNvSpPr/>
              <p:nvPr/>
            </p:nvSpPr>
            <p:spPr>
              <a:xfrm>
                <a:off x="4519" y="232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2"/>
              <p:cNvSpPr/>
              <p:nvPr/>
            </p:nvSpPr>
            <p:spPr>
              <a:xfrm>
                <a:off x="4504" y="2325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>
                <a:off x="4391" y="2294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2"/>
              <p:cNvSpPr/>
              <p:nvPr/>
            </p:nvSpPr>
            <p:spPr>
              <a:xfrm>
                <a:off x="4381" y="228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2"/>
              <p:cNvSpPr/>
              <p:nvPr/>
            </p:nvSpPr>
            <p:spPr>
              <a:xfrm>
                <a:off x="3332" y="1903"/>
                <a:ext cx="2" cy="7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>
                <a:off x="3566" y="237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>
                <a:off x="4060" y="156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3472" y="207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3474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3702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>
                <a:off x="3421" y="2084"/>
                <a:ext cx="17" cy="15"/>
              </a:xfrm>
              <a:custGeom>
                <a:rect b="b" l="l" r="r" t="t"/>
                <a:pathLst>
                  <a:path extrusionOk="0" h="7" w="8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>
                <a:off x="4381" y="2247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4381" y="224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3914" y="15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3317" y="1492"/>
                <a:ext cx="1065" cy="1219"/>
              </a:xfrm>
              <a:custGeom>
                <a:rect b="b" l="l" r="r" t="t"/>
                <a:pathLst>
                  <a:path extrusionOk="0" h="575" w="501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>
                <a:off x="4586" y="1893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2"/>
              <p:cNvSpPr/>
              <p:nvPr/>
            </p:nvSpPr>
            <p:spPr>
              <a:xfrm>
                <a:off x="3937" y="2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4629" y="1859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3967" y="28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4618" y="187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3814" y="226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3876" y="24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461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3801" y="22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3808" y="22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3878" y="239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3810" y="2266"/>
                <a:ext cx="6" cy="0"/>
              </a:xfrm>
              <a:custGeom>
                <a:rect b="b" l="l" r="r" t="t"/>
                <a:pathLst>
                  <a:path extrusionOk="0" h="120000"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3935" y="224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2"/>
              <p:cNvSpPr/>
              <p:nvPr/>
            </p:nvSpPr>
            <p:spPr>
              <a:xfrm>
                <a:off x="3876" y="221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2"/>
              <p:cNvSpPr/>
              <p:nvPr/>
            </p:nvSpPr>
            <p:spPr>
              <a:xfrm>
                <a:off x="3814" y="2266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2"/>
              <p:cNvSpPr/>
              <p:nvPr/>
            </p:nvSpPr>
            <p:spPr>
              <a:xfrm>
                <a:off x="3801" y="2007"/>
                <a:ext cx="5" cy="7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2"/>
              <p:cNvSpPr/>
              <p:nvPr/>
            </p:nvSpPr>
            <p:spPr>
              <a:xfrm>
                <a:off x="3837" y="24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4398" y="229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4376" y="2249"/>
                <a:ext cx="227" cy="119"/>
              </a:xfrm>
              <a:custGeom>
                <a:rect b="b" l="l" r="r" t="t"/>
                <a:pathLst>
                  <a:path extrusionOk="0" h="56" w="107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2"/>
              <p:cNvSpPr/>
              <p:nvPr/>
            </p:nvSpPr>
            <p:spPr>
              <a:xfrm>
                <a:off x="4117" y="223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2"/>
              <p:cNvSpPr/>
              <p:nvPr/>
            </p:nvSpPr>
            <p:spPr>
              <a:xfrm>
                <a:off x="4487" y="23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2"/>
              <p:cNvSpPr/>
              <p:nvPr/>
            </p:nvSpPr>
            <p:spPr>
              <a:xfrm>
                <a:off x="4387" y="228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2"/>
              <p:cNvSpPr/>
              <p:nvPr/>
            </p:nvSpPr>
            <p:spPr>
              <a:xfrm>
                <a:off x="4508" y="193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2"/>
              <p:cNvSpPr/>
              <p:nvPr/>
            </p:nvSpPr>
            <p:spPr>
              <a:xfrm>
                <a:off x="4487" y="228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2"/>
              <p:cNvSpPr/>
              <p:nvPr/>
            </p:nvSpPr>
            <p:spPr>
              <a:xfrm>
                <a:off x="4514" y="192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2"/>
              <p:cNvSpPr/>
              <p:nvPr/>
            </p:nvSpPr>
            <p:spPr>
              <a:xfrm>
                <a:off x="4506" y="1927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2"/>
              <p:cNvSpPr/>
              <p:nvPr/>
            </p:nvSpPr>
            <p:spPr>
              <a:xfrm>
                <a:off x="4516" y="192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2"/>
              <p:cNvSpPr/>
              <p:nvPr/>
            </p:nvSpPr>
            <p:spPr>
              <a:xfrm>
                <a:off x="4495" y="19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2"/>
              <p:cNvSpPr/>
              <p:nvPr/>
            </p:nvSpPr>
            <p:spPr>
              <a:xfrm>
                <a:off x="3201" y="216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2"/>
              <p:cNvSpPr/>
              <p:nvPr/>
            </p:nvSpPr>
            <p:spPr>
              <a:xfrm>
                <a:off x="3544" y="1543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2"/>
              <p:cNvSpPr/>
              <p:nvPr/>
            </p:nvSpPr>
            <p:spPr>
              <a:xfrm>
                <a:off x="3914" y="141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2"/>
              <p:cNvSpPr/>
              <p:nvPr/>
            </p:nvSpPr>
            <p:spPr>
              <a:xfrm>
                <a:off x="3916" y="1409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3893" y="144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2"/>
              <p:cNvSpPr/>
              <p:nvPr/>
            </p:nvSpPr>
            <p:spPr>
              <a:xfrm>
                <a:off x="3893" y="1437"/>
                <a:ext cx="6" cy="6"/>
              </a:xfrm>
              <a:custGeom>
                <a:rect b="b" l="l" r="r" t="t"/>
                <a:pathLst>
                  <a:path extrusionOk="0" h="3" w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2"/>
              <p:cNvSpPr/>
              <p:nvPr/>
            </p:nvSpPr>
            <p:spPr>
              <a:xfrm>
                <a:off x="3909" y="141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3912" y="1416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2"/>
              <p:cNvSpPr/>
              <p:nvPr/>
            </p:nvSpPr>
            <p:spPr>
              <a:xfrm>
                <a:off x="4472" y="1804"/>
                <a:ext cx="233" cy="133"/>
              </a:xfrm>
              <a:custGeom>
                <a:rect b="b" l="l" r="r" t="t"/>
                <a:pathLst>
                  <a:path extrusionOk="0" h="63" w="110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2"/>
              <p:cNvSpPr/>
              <p:nvPr/>
            </p:nvSpPr>
            <p:spPr>
              <a:xfrm>
                <a:off x="3897" y="1269"/>
                <a:ext cx="6" cy="2"/>
              </a:xfrm>
              <a:custGeom>
                <a:rect b="b" l="l" r="r" t="t"/>
                <a:pathLst>
                  <a:path extrusionOk="0" h="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2"/>
              <p:cNvSpPr/>
              <p:nvPr/>
            </p:nvSpPr>
            <p:spPr>
              <a:xfrm>
                <a:off x="3935" y="1214"/>
                <a:ext cx="78" cy="253"/>
              </a:xfrm>
              <a:custGeom>
                <a:rect b="b" l="l" r="r" t="t"/>
                <a:pathLst>
                  <a:path extrusionOk="0" h="119" w="37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2"/>
              <p:cNvSpPr/>
              <p:nvPr/>
            </p:nvSpPr>
            <p:spPr>
              <a:xfrm>
                <a:off x="3914" y="130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2"/>
              <p:cNvSpPr/>
              <p:nvPr/>
            </p:nvSpPr>
            <p:spPr>
              <a:xfrm>
                <a:off x="3364" y="247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2"/>
              <p:cNvSpPr/>
              <p:nvPr/>
            </p:nvSpPr>
            <p:spPr>
              <a:xfrm>
                <a:off x="3920" y="1403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2"/>
              <p:cNvSpPr/>
              <p:nvPr/>
            </p:nvSpPr>
            <p:spPr>
              <a:xfrm>
                <a:off x="3918" y="140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2"/>
              <p:cNvSpPr/>
              <p:nvPr/>
            </p:nvSpPr>
            <p:spPr>
              <a:xfrm>
                <a:off x="3920" y="1411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2"/>
              <p:cNvSpPr/>
              <p:nvPr/>
            </p:nvSpPr>
            <p:spPr>
              <a:xfrm>
                <a:off x="3477" y="15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2"/>
              <p:cNvSpPr/>
              <p:nvPr/>
            </p:nvSpPr>
            <p:spPr>
              <a:xfrm>
                <a:off x="3453" y="145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2"/>
              <p:cNvSpPr/>
              <p:nvPr/>
            </p:nvSpPr>
            <p:spPr>
              <a:xfrm>
                <a:off x="3477" y="142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2"/>
              <p:cNvSpPr/>
              <p:nvPr/>
            </p:nvSpPr>
            <p:spPr>
              <a:xfrm>
                <a:off x="4603" y="188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2"/>
              <p:cNvSpPr/>
              <p:nvPr/>
            </p:nvSpPr>
            <p:spPr>
              <a:xfrm>
                <a:off x="3540" y="153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3489" y="1441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3375" y="1310"/>
                <a:ext cx="174" cy="269"/>
              </a:xfrm>
              <a:custGeom>
                <a:rect b="b" l="l" r="r" t="t"/>
                <a:pathLst>
                  <a:path extrusionOk="0" h="127" w="82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3538" y="152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346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3445" y="1392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3468" y="140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3515" y="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3470" y="140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3462" y="140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3909" y="1416"/>
                <a:ext cx="11" cy="2"/>
              </a:xfrm>
              <a:custGeom>
                <a:rect b="b" l="l" r="r" t="t"/>
                <a:pathLst>
                  <a:path extrusionOk="0" h="1" w="5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4491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368" y="1484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4504" y="137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4506" y="13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4368" y="14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4364" y="148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4368" y="1492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4487" y="138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4514" y="138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4548" y="1397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4550" y="1399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4521" y="1382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4516" y="1378"/>
                <a:ext cx="5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4519" y="138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3876" y="13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4465" y="1920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4468" y="1918"/>
                <a:ext cx="6" cy="5"/>
              </a:xfrm>
              <a:custGeom>
                <a:rect b="b" l="l" r="r" t="t"/>
                <a:pathLst>
                  <a:path extrusionOk="0" h="2" w="3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3912" y="1286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3876" y="132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4402" y="145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4546" y="140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3914" y="129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4423" y="148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4465" y="1456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4355" y="150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4383" y="14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4287" y="1378"/>
                <a:ext cx="261" cy="237"/>
              </a:xfrm>
              <a:custGeom>
                <a:rect b="b" l="l" r="r" t="t"/>
                <a:pathLst>
                  <a:path extrusionOk="0" h="112" w="123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4499" y="1925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3914" y="1322"/>
                <a:ext cx="2" cy="0"/>
              </a:xfrm>
              <a:custGeom>
                <a:rect b="b" l="l" r="r" t="t"/>
                <a:pathLst>
                  <a:path extrusionOk="0" h="120000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3122" y="2198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3126" y="2183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3540" y="1543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3156" y="221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3129" y="2183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3129" y="219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3129" y="219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3205" y="2162"/>
                <a:ext cx="2" cy="9"/>
              </a:xfrm>
              <a:custGeom>
                <a:rect b="b" l="l" r="r" t="t"/>
                <a:pathLst>
                  <a:path extrusionOk="0" h="4" w="1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3207" y="2166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3207" y="216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3194" y="2156"/>
                <a:ext cx="0" cy="6"/>
              </a:xfrm>
              <a:custGeom>
                <a:rect b="b" l="l" r="r" t="t"/>
                <a:pathLst>
                  <a:path extrusionOk="0" h="3" w="120000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3209" y="219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3472" y="20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3201" y="2158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3211" y="219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3317" y="256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3345" y="253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3211" y="2192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3266" y="2548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3271" y="25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3273" y="255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3271" y="255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4616" y="18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3175" y="2211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3137" y="218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3203" y="2166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4497" y="192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3082" y="2156"/>
                <a:ext cx="131" cy="91"/>
              </a:xfrm>
              <a:custGeom>
                <a:rect b="b" l="l" r="r" t="t"/>
                <a:pathLst>
                  <a:path extrusionOk="0" h="43" w="62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3192" y="2160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3146" y="2177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3264" y="185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3209" y="1836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3343" y="24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3186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3188" y="182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3184" y="1833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3351" y="2465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3173" y="183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3536" y="1554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3538" y="155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32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404" name="Google Shape;404;p32"/>
              <p:cNvSpPr/>
              <p:nvPr/>
            </p:nvSpPr>
            <p:spPr>
              <a:xfrm>
                <a:off x="3534" y="1558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3513" y="1581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3513" y="1579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3536" y="1551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3112" y="1810"/>
                <a:ext cx="161" cy="87"/>
              </a:xfrm>
              <a:custGeom>
                <a:rect b="b" l="l" r="r" t="t"/>
                <a:pathLst>
                  <a:path extrusionOk="0" h="41" w="76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3266" y="1867"/>
                <a:ext cx="5" cy="3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3266" y="1861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3260" y="185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3260" y="1893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3269" y="1870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3260" y="1895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4538" y="18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3213" y="1882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3190" y="182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3271" y="187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3190" y="187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574" y="1855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3199" y="18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3271" y="185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3742" y="3006"/>
                <a:ext cx="6" cy="9"/>
              </a:xfrm>
              <a:custGeom>
                <a:rect b="b" l="l" r="r" t="t"/>
                <a:pathLst>
                  <a:path extrusionOk="0" h="4" w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3988" y="301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3742" y="300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3748" y="3015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2"/>
              <p:cNvSpPr/>
              <p:nvPr/>
            </p:nvSpPr>
            <p:spPr>
              <a:xfrm>
                <a:off x="3744" y="2894"/>
                <a:ext cx="2" cy="10"/>
              </a:xfrm>
              <a:custGeom>
                <a:rect b="b" l="l" r="r" t="t"/>
                <a:pathLst>
                  <a:path extrusionOk="0" h="5" w="1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2"/>
              <p:cNvSpPr/>
              <p:nvPr/>
            </p:nvSpPr>
            <p:spPr>
              <a:xfrm>
                <a:off x="3744" y="300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2"/>
              <p:cNvSpPr/>
              <p:nvPr/>
            </p:nvSpPr>
            <p:spPr>
              <a:xfrm>
                <a:off x="3742" y="2892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2"/>
              <p:cNvSpPr/>
              <p:nvPr/>
            </p:nvSpPr>
            <p:spPr>
              <a:xfrm>
                <a:off x="3772" y="3038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>
                <a:off x="3895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2"/>
              <p:cNvSpPr/>
              <p:nvPr/>
            </p:nvSpPr>
            <p:spPr>
              <a:xfrm>
                <a:off x="3742" y="289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3755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3602" y="1823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3922" y="2890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3975" y="28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3954" y="288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3725" y="2760"/>
                <a:ext cx="399" cy="159"/>
              </a:xfrm>
              <a:custGeom>
                <a:rect b="b" l="l" r="r" t="t"/>
                <a:pathLst>
                  <a:path extrusionOk="0" h="75" w="188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005" y="2851"/>
                <a:ext cx="2" cy="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3980" y="286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3982" y="286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3748" y="2898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3980" y="2875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3757" y="2909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3776" y="29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3759" y="2904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3893" y="3080"/>
                <a:ext cx="4" cy="9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3786" y="291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3952" y="306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3895" y="3015"/>
                <a:ext cx="152" cy="95"/>
              </a:xfrm>
              <a:custGeom>
                <a:rect b="b" l="l" r="r" t="t"/>
                <a:pathLst>
                  <a:path extrusionOk="0" h="45" w="72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4011" y="3063"/>
                <a:ext cx="5" cy="5"/>
              </a:xfrm>
              <a:custGeom>
                <a:rect b="b" l="l" r="r" t="t"/>
                <a:pathLst>
                  <a:path extrusionOk="0" h="5" w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3912" y="3100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3996" y="3089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3595" y="182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3598" y="182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3918" y="28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3924" y="3038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3986" y="3027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3899" y="3091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4013" y="300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3903" y="3055"/>
                <a:ext cx="6" cy="2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3905" y="305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3897" y="3085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3897" y="309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3984" y="3095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3600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3905" y="310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4230" y="2480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3895" y="3080"/>
                <a:ext cx="4" cy="3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4007" y="3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3598" y="182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4005" y="307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4007" y="308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3598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4009" y="30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3602" y="182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3929" y="1870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3687" y="1579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4086" y="1583"/>
                <a:ext cx="8" cy="4"/>
              </a:xfrm>
              <a:custGeom>
                <a:rect b="b" l="l" r="r" t="t"/>
                <a:pathLst>
                  <a:path extrusionOk="0" h="2" w="4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3574" y="1912"/>
                <a:ext cx="2" cy="21"/>
              </a:xfrm>
              <a:custGeom>
                <a:rect b="b" l="l" r="r" t="t"/>
                <a:pathLst>
                  <a:path extrusionOk="0" h="10" w="1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3559" y="1774"/>
                <a:ext cx="77" cy="91"/>
              </a:xfrm>
              <a:custGeom>
                <a:rect b="b" l="l" r="r" t="t"/>
                <a:pathLst>
                  <a:path extrusionOk="0" h="43" w="36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3608" y="1908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4113" y="1587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3593" y="182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4251" y="1730"/>
                <a:ext cx="4" cy="4"/>
              </a:xfrm>
              <a:custGeom>
                <a:rect b="b" l="l" r="r" t="t"/>
                <a:pathLst>
                  <a:path extrusionOk="0" h="4" w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3980" y="24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3980" y="2446"/>
                <a:ext cx="4" cy="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4062" y="2253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4162" y="220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164" y="2139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3606" y="1819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3598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3600" y="1817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3598" y="1817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3602" y="1819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3602" y="181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3593" y="1814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3598" y="181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3612" y="1821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3977" y="2478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3595" y="1812"/>
                <a:ext cx="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3598" y="1814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3967" y="2491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3825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3810" y="2268"/>
                <a:ext cx="8" cy="2"/>
              </a:xfrm>
              <a:custGeom>
                <a:rect b="b" l="l" r="r" t="t"/>
                <a:pathLst>
                  <a:path extrusionOk="0" h="1" w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3835" y="227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3833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3833" y="2328"/>
                <a:ext cx="9" cy="2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3837" y="233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3839" y="2328"/>
                <a:ext cx="5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3827" y="2268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3729" y="28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3731" y="2854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3897" y="2822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4007" y="2790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3971" y="2813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3969" y="2501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3850" y="28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3668" y="2060"/>
                <a:ext cx="8" cy="17"/>
              </a:xfrm>
              <a:custGeom>
                <a:rect b="b" l="l" r="r" t="t"/>
                <a:pathLst>
                  <a:path extrusionOk="0" h="8" w="4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3837" y="232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3965" y="2504"/>
                <a:ext cx="4" cy="2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3973" y="2476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3965" y="2497"/>
                <a:ext cx="10" cy="4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3835" y="2474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3829" y="2345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3831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3850" y="2491"/>
                <a:ext cx="4" cy="2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3835" y="2336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3835" y="2434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3831" y="2349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3602" y="1823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3905" y="227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2"/>
              <p:cNvSpPr/>
              <p:nvPr/>
            </p:nvSpPr>
            <p:spPr>
              <a:xfrm>
                <a:off x="3778" y="2979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>
                <a:off x="3746" y="2826"/>
                <a:ext cx="399" cy="167"/>
              </a:xfrm>
              <a:custGeom>
                <a:rect b="b" l="l" r="r" t="t"/>
                <a:pathLst>
                  <a:path extrusionOk="0" h="79" w="188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3757" y="2934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2"/>
              <p:cNvSpPr/>
              <p:nvPr/>
            </p:nvSpPr>
            <p:spPr>
              <a:xfrm>
                <a:off x="4226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3752" y="2940"/>
                <a:ext cx="3" cy="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3975" y="29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3905" y="22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289" y="2557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3899" y="2262"/>
                <a:ext cx="2" cy="2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939" y="2926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3888" y="2281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3842" y="2270"/>
                <a:ext cx="2" cy="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3844" y="2268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3899" y="2272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3776" y="298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3795" y="2985"/>
                <a:ext cx="2" cy="6"/>
              </a:xfrm>
              <a:custGeom>
                <a:rect b="b" l="l" r="r" t="t"/>
                <a:pathLst>
                  <a:path extrusionOk="0" h="3" w="1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3765" y="2972"/>
                <a:ext cx="7" cy="2"/>
              </a:xfrm>
              <a:custGeom>
                <a:rect b="b" l="l" r="r" t="t"/>
                <a:pathLst>
                  <a:path extrusionOk="0" h="1" w="3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3803" y="2985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3479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3761" y="296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943" y="2966"/>
                <a:ext cx="0" cy="2"/>
              </a:xfrm>
              <a:custGeom>
                <a:rect b="b" l="l" r="r" t="t"/>
                <a:pathLst>
                  <a:path extrusionOk="0" h="2" w="120000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4003" y="2940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4003" y="294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996" y="2951"/>
                <a:ext cx="3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757" y="3023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4003" y="2949"/>
                <a:ext cx="0" cy="4"/>
              </a:xfrm>
              <a:custGeom>
                <a:rect b="b" l="l" r="r" t="t"/>
                <a:pathLst>
                  <a:path extrusionOk="0" h="2" w="120000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69" y="2938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4026" y="2926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4275" y="2542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472" y="20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4219" y="2518"/>
                <a:ext cx="2" cy="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4230" y="2525"/>
                <a:ext cx="2" cy="2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4217" y="2482"/>
                <a:ext cx="145" cy="117"/>
              </a:xfrm>
              <a:custGeom>
                <a:rect b="b" l="l" r="r" t="t"/>
                <a:pathLst>
                  <a:path extrusionOk="0" h="55" w="68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472" y="2077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4219" y="2506"/>
                <a:ext cx="2" cy="4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4228" y="2482"/>
                <a:ext cx="6" cy="3"/>
              </a:xfrm>
              <a:custGeom>
                <a:rect b="b" l="l" r="r" t="t"/>
                <a:pathLst>
                  <a:path extrusionOk="0" h="1" w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472" y="2073"/>
                <a:ext cx="0" cy="2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472" y="2075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4219" y="2510"/>
                <a:ext cx="5" cy="2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4221" y="2514"/>
                <a:ext cx="3" cy="4"/>
              </a:xfrm>
              <a:custGeom>
                <a:rect b="b" l="l" r="r" t="t"/>
                <a:pathLst>
                  <a:path extrusionOk="0" h="2" w="1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905" y="2275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4217" y="2510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4296" y="2552"/>
                <a:ext cx="0" cy="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4289" y="255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4296" y="2552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4306" y="2555"/>
                <a:ext cx="2" cy="4"/>
              </a:xfrm>
              <a:custGeom>
                <a:rect b="b" l="l" r="r" t="t"/>
                <a:pathLst>
                  <a:path extrusionOk="0" h="4" w="2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903" y="227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901" y="257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4285" y="255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472" y="207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472" y="2079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4277" y="2495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472" y="20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4255" y="253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678" y="2461"/>
                <a:ext cx="19" cy="13"/>
              </a:xfrm>
              <a:custGeom>
                <a:rect b="b" l="l" r="r" t="t"/>
                <a:pathLst>
                  <a:path extrusionOk="0" h="6" w="9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496" y="2319"/>
                <a:ext cx="4" cy="6"/>
              </a:xfrm>
              <a:custGeom>
                <a:rect b="b" l="l" r="r" t="t"/>
                <a:pathLst>
                  <a:path extrusionOk="0" h="3" w="2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83" y="2156"/>
                <a:ext cx="6" cy="4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34" y="2347"/>
                <a:ext cx="13" cy="6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466" y="2090"/>
                <a:ext cx="4" cy="4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466" y="2103"/>
                <a:ext cx="4" cy="0"/>
              </a:xfrm>
              <a:custGeom>
                <a:rect b="b" l="l" r="r" t="t"/>
                <a:pathLst>
                  <a:path extrusionOk="0" h="120000"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477" y="2152"/>
                <a:ext cx="4" cy="8"/>
              </a:xfrm>
              <a:custGeom>
                <a:rect b="b" l="l" r="r" t="t"/>
                <a:pathLst>
                  <a:path extrusionOk="0" h="4" w="2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466" y="2096"/>
                <a:ext cx="8" cy="5"/>
              </a:xfrm>
              <a:custGeom>
                <a:rect b="b" l="l" r="r" t="t"/>
                <a:pathLst>
                  <a:path extrusionOk="0" h="2" w="4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470" y="2101"/>
                <a:ext cx="2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718" y="2501"/>
                <a:ext cx="5" cy="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629" y="2417"/>
                <a:ext cx="7" cy="6"/>
              </a:xfrm>
              <a:custGeom>
                <a:rect b="b" l="l" r="r" t="t"/>
                <a:pathLst>
                  <a:path extrusionOk="0" h="3" w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4" name="Google Shape;604;p32"/>
            <p:cNvSpPr/>
            <p:nvPr/>
          </p:nvSpPr>
          <p:spPr>
            <a:xfrm>
              <a:off x="3716" y="2495"/>
              <a:ext cx="5" cy="4"/>
            </a:xfrm>
            <a:custGeom>
              <a:rect b="b" l="l" r="r" t="t"/>
              <a:pathLst>
                <a:path extrusionOk="0" h="2" w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06" y="2480"/>
              <a:ext cx="10" cy="15"/>
            </a:xfrm>
            <a:custGeom>
              <a:rect b="b" l="l" r="r" t="t"/>
              <a:pathLst>
                <a:path extrusionOk="0" h="7" w="5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3782" y="3038"/>
              <a:ext cx="2" cy="4"/>
            </a:xfrm>
            <a:custGeom>
              <a:rect b="b" l="l" r="r" t="t"/>
              <a:pathLst>
                <a:path extrusionOk="0" h="2" w="1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3631" y="2249"/>
              <a:ext cx="3" cy="2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988" y="3019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856" y="3002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3924" y="2998"/>
              <a:ext cx="2" cy="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3561" y="1990"/>
              <a:ext cx="3" cy="9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795" y="3040"/>
              <a:ext cx="2" cy="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958" y="30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3982" y="3027"/>
              <a:ext cx="0" cy="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595" y="1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757" y="2981"/>
              <a:ext cx="2" cy="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627" y="1789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3578" y="179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3593" y="1825"/>
              <a:ext cx="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593" y="1825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638" y="2417"/>
              <a:ext cx="6" cy="6"/>
            </a:xfrm>
            <a:custGeom>
              <a:rect b="b" l="l" r="r" t="t"/>
              <a:pathLst>
                <a:path extrusionOk="0" h="3" w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708" y="2743"/>
              <a:ext cx="2" cy="7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14" y="2737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706" y="2737"/>
              <a:ext cx="10" cy="4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755" y="2718"/>
              <a:ext cx="4" cy="6"/>
            </a:xfrm>
            <a:custGeom>
              <a:rect b="b" l="l" r="r" t="t"/>
              <a:pathLst>
                <a:path extrusionOk="0" h="3" w="2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61" y="2733"/>
              <a:ext cx="4" cy="17"/>
            </a:xfrm>
            <a:custGeom>
              <a:rect b="b" l="l" r="r" t="t"/>
              <a:pathLst>
                <a:path extrusionOk="0" h="8" w="2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759" y="2720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761" y="2714"/>
              <a:ext cx="6" cy="12"/>
            </a:xfrm>
            <a:custGeom>
              <a:rect b="b" l="l" r="r" t="t"/>
              <a:pathLst>
                <a:path extrusionOk="0" h="6" w="3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712" y="2737"/>
              <a:ext cx="0" cy="2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742" y="2907"/>
              <a:ext cx="384" cy="146"/>
            </a:xfrm>
            <a:custGeom>
              <a:rect b="b" l="l" r="r" t="t"/>
              <a:pathLst>
                <a:path extrusionOk="0" h="69" w="181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712" y="2809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3434" y="1624"/>
              <a:ext cx="862" cy="1213"/>
            </a:xfrm>
            <a:custGeom>
              <a:rect b="b" l="l" r="r" t="t"/>
              <a:pathLst>
                <a:path extrusionOk="0" h="572" w="406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3695" y="2760"/>
              <a:ext cx="4" cy="2"/>
            </a:xfrm>
            <a:custGeom>
              <a:rect b="b" l="l" r="r" t="t"/>
              <a:pathLst>
                <a:path extrusionOk="0" h="1" w="2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3699" y="2760"/>
              <a:ext cx="5" cy="4"/>
            </a:xfrm>
            <a:custGeom>
              <a:rect b="b" l="l" r="r" t="t"/>
              <a:pathLst>
                <a:path extrusionOk="0" h="2" w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3916" y="2586"/>
              <a:ext cx="4" cy="2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941" y="2610"/>
              <a:ext cx="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729" y="2272"/>
              <a:ext cx="2" cy="5"/>
            </a:xfrm>
            <a:custGeom>
              <a:rect b="b" l="l" r="r" t="t"/>
              <a:pathLst>
                <a:path extrusionOk="0" h="2" w="1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3852" y="2714"/>
              <a:ext cx="2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3850" y="2692"/>
              <a:ext cx="4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848" y="2686"/>
              <a:ext cx="2" cy="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3846" y="2711"/>
              <a:ext cx="4" cy="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3822" y="2773"/>
              <a:ext cx="5" cy="2"/>
            </a:xfrm>
            <a:custGeom>
              <a:rect b="b" l="l" r="r" t="t"/>
              <a:pathLst>
                <a:path extrusionOk="0" h="1" w="2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3765" y="2315"/>
              <a:ext cx="4" cy="0"/>
            </a:xfrm>
            <a:custGeom>
              <a:rect b="b" l="l" r="r" t="t"/>
              <a:pathLst>
                <a:path extrusionOk="0" h="120000"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3842" y="2733"/>
              <a:ext cx="4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3822" y="2769"/>
              <a:ext cx="7" cy="2"/>
            </a:xfrm>
            <a:custGeom>
              <a:rect b="b" l="l" r="r" t="t"/>
              <a:pathLst>
                <a:path extrusionOk="0" h="1" w="3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3846" y="2731"/>
              <a:ext cx="2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3844" y="2724"/>
              <a:ext cx="4" cy="2"/>
            </a:xfrm>
            <a:custGeom>
              <a:rect b="b" l="l" r="r" t="t"/>
              <a:pathLst>
                <a:path extrusionOk="0" h="1" w="2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3844" y="2728"/>
              <a:ext cx="8" cy="3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32"/>
          <p:cNvSpPr txBox="1"/>
          <p:nvPr/>
        </p:nvSpPr>
        <p:spPr>
          <a:xfrm>
            <a:off x="1920206" y="2930213"/>
            <a:ext cx="36291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Peter老師</a:t>
            </a:r>
            <a:endParaRPr b="1" i="0" sz="2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zh-TW" sz="2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Midas老師</a:t>
            </a:r>
            <a:endParaRPr b="1" sz="2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TW" sz="2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授課</a:t>
            </a:r>
            <a:endParaRPr b="1" i="0" sz="2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51" name="Google Shape;6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546733" y="288428"/>
            <a:ext cx="3318611" cy="331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1"/>
          <p:cNvSpPr txBox="1"/>
          <p:nvPr/>
        </p:nvSpPr>
        <p:spPr>
          <a:xfrm>
            <a:off x="1434375" y="3687319"/>
            <a:ext cx="6275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有人知道我可以變出什麼符號嗎？</a:t>
            </a:r>
            <a:endParaRPr sz="2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7" name="Google Shape;807;p41"/>
          <p:cNvSpPr/>
          <p:nvPr/>
        </p:nvSpPr>
        <p:spPr>
          <a:xfrm>
            <a:off x="1313775" y="22503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chemeClr val="accent1"/>
                </a:solidFill>
              </a:rPr>
              <a:t>SHIFT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808" name="Google Shape;808;p41"/>
          <p:cNvSpPr/>
          <p:nvPr/>
        </p:nvSpPr>
        <p:spPr>
          <a:xfrm>
            <a:off x="3773775" y="1441613"/>
            <a:ext cx="3871500" cy="1074000"/>
          </a:xfrm>
          <a:prstGeom prst="wedgeRoundRectCallout">
            <a:avLst>
              <a:gd fmla="val -63719" name="adj1"/>
              <a:gd fmla="val 487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我在鍵盤的最左邊...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2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2"/>
          <p:cNvSpPr/>
          <p:nvPr/>
        </p:nvSpPr>
        <p:spPr>
          <a:xfrm>
            <a:off x="1313775" y="162136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SHIFT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1313775" y="33345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SHIFT</a:t>
            </a:r>
            <a:endParaRPr b="1" sz="2300">
              <a:solidFill>
                <a:srgbClr val="674EA7"/>
              </a:solidFill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3228675" y="1740169"/>
            <a:ext cx="684900" cy="6288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3228675" y="3453319"/>
            <a:ext cx="684900" cy="6288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4354275" y="162136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上排數字2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21" name="Google Shape;821;p42"/>
          <p:cNvSpPr/>
          <p:nvPr/>
        </p:nvSpPr>
        <p:spPr>
          <a:xfrm>
            <a:off x="4354275" y="33345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上排數字1</a:t>
            </a:r>
            <a:endParaRPr b="1" sz="2300">
              <a:solidFill>
                <a:srgbClr val="674EA7"/>
              </a:solidFill>
            </a:endParaRPr>
          </a:p>
        </p:txBody>
      </p:sp>
      <p:sp>
        <p:nvSpPr>
          <p:cNvPr id="822" name="Google Shape;822;p42"/>
          <p:cNvSpPr/>
          <p:nvPr/>
        </p:nvSpPr>
        <p:spPr>
          <a:xfrm>
            <a:off x="6269175" y="1740169"/>
            <a:ext cx="517200" cy="628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6269175" y="3453319"/>
            <a:ext cx="517200" cy="628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7226925" y="162136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@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25" name="Google Shape;825;p42"/>
          <p:cNvSpPr/>
          <p:nvPr/>
        </p:nvSpPr>
        <p:spPr>
          <a:xfrm>
            <a:off x="7226925" y="33345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!</a:t>
            </a:r>
            <a:endParaRPr b="1" sz="23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3"/>
          <p:cNvSpPr/>
          <p:nvPr/>
        </p:nvSpPr>
        <p:spPr>
          <a:xfrm>
            <a:off x="1313775" y="22503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小數點 .</a:t>
            </a:r>
            <a:endParaRPr b="1" sz="2300">
              <a:solidFill>
                <a:srgbClr val="674EA7"/>
              </a:solidFill>
            </a:endParaRPr>
          </a:p>
        </p:txBody>
      </p:sp>
      <p:sp>
        <p:nvSpPr>
          <p:cNvPr id="834" name="Google Shape;834;p43"/>
          <p:cNvSpPr/>
          <p:nvPr/>
        </p:nvSpPr>
        <p:spPr>
          <a:xfrm>
            <a:off x="3773775" y="1176169"/>
            <a:ext cx="3871500" cy="1074000"/>
          </a:xfrm>
          <a:prstGeom prst="wedgeRoundRectCallout">
            <a:avLst>
              <a:gd fmla="val -63719" name="adj1"/>
              <a:gd fmla="val 487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有人知道我在哪嗎？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4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4"/>
          <p:cNvSpPr/>
          <p:nvPr/>
        </p:nvSpPr>
        <p:spPr>
          <a:xfrm>
            <a:off x="1313775" y="22503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小數點 .</a:t>
            </a:r>
            <a:endParaRPr b="1" sz="2300">
              <a:solidFill>
                <a:srgbClr val="674EA7"/>
              </a:solidFill>
            </a:endParaRPr>
          </a:p>
        </p:txBody>
      </p:sp>
      <p:sp>
        <p:nvSpPr>
          <p:cNvPr id="843" name="Google Shape;843;p44"/>
          <p:cNvSpPr/>
          <p:nvPr/>
        </p:nvSpPr>
        <p:spPr>
          <a:xfrm>
            <a:off x="3773775" y="1176169"/>
            <a:ext cx="3871500" cy="1074000"/>
          </a:xfrm>
          <a:prstGeom prst="wedgeRoundRectCallout">
            <a:avLst>
              <a:gd fmla="val -63719" name="adj1"/>
              <a:gd fmla="val 487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鍵盤最右邊的數字區</a:t>
            </a:r>
            <a:endParaRPr sz="2300"/>
          </a:p>
        </p:txBody>
      </p:sp>
      <p:graphicFrame>
        <p:nvGraphicFramePr>
          <p:cNvPr id="844" name="Google Shape;844;p44"/>
          <p:cNvGraphicFramePr/>
          <p:nvPr/>
        </p:nvGraphicFramePr>
        <p:xfrm>
          <a:off x="3060563" y="252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{734FACEF-8EB4-4C43-89EF-605732452B12}</a:tableStyleId>
              </a:tblPr>
              <a:tblGrid>
                <a:gridCol w="1985900"/>
                <a:gridCol w="1985900"/>
                <a:gridCol w="1985900"/>
              </a:tblGrid>
              <a:tr h="5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8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9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</a:tr>
              <a:tr h="5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</a:tr>
              <a:tr h="5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</a:tr>
              <a:tr h="59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3000">
                          <a:solidFill>
                            <a:srgbClr val="FFFFFF"/>
                          </a:solidFill>
                        </a:rPr>
                        <a:t>→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6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26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3000">
                          <a:solidFill>
                            <a:srgbClr val="FFFFFF"/>
                          </a:solidFill>
                        </a:rPr>
                        <a:t>.</a:t>
                      </a:r>
                      <a:endParaRPr b="1" sz="30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sp>
        <p:nvSpPr>
          <p:cNvPr id="845" name="Google Shape;845;p44"/>
          <p:cNvSpPr/>
          <p:nvPr/>
        </p:nvSpPr>
        <p:spPr>
          <a:xfrm>
            <a:off x="7645350" y="4325363"/>
            <a:ext cx="810000" cy="810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75" y="742953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5"/>
          <p:cNvSpPr/>
          <p:nvPr/>
        </p:nvSpPr>
        <p:spPr>
          <a:xfrm>
            <a:off x="76781" y="223233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55" name="Google Shape;855;p45"/>
          <p:cNvSpPr/>
          <p:nvPr/>
        </p:nvSpPr>
        <p:spPr>
          <a:xfrm>
            <a:off x="1633282" y="223233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56" name="Google Shape;856;p45"/>
          <p:cNvSpPr/>
          <p:nvPr/>
        </p:nvSpPr>
        <p:spPr>
          <a:xfrm>
            <a:off x="910231" y="349908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@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57" name="Google Shape;857;p45"/>
          <p:cNvSpPr/>
          <p:nvPr/>
        </p:nvSpPr>
        <p:spPr>
          <a:xfrm>
            <a:off x="7023150" y="3311381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674EA7"/>
              </a:solidFill>
            </a:endParaRPr>
          </a:p>
        </p:txBody>
      </p:sp>
      <p:cxnSp>
        <p:nvCxnSpPr>
          <p:cNvPr id="858" name="Google Shape;858;p45"/>
          <p:cNvCxnSpPr>
            <a:stCxn id="854" idx="2"/>
            <a:endCxn id="856" idx="0"/>
          </p:cNvCxnSpPr>
          <p:nvPr/>
        </p:nvCxnSpPr>
        <p:spPr>
          <a:xfrm>
            <a:off x="654131" y="2911238"/>
            <a:ext cx="833400" cy="5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45"/>
          <p:cNvCxnSpPr>
            <a:stCxn id="855" idx="2"/>
            <a:endCxn id="856" idx="0"/>
          </p:cNvCxnSpPr>
          <p:nvPr/>
        </p:nvCxnSpPr>
        <p:spPr>
          <a:xfrm flipH="1">
            <a:off x="1487632" y="2911238"/>
            <a:ext cx="723000" cy="5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75" y="742953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6"/>
          <p:cNvSpPr/>
          <p:nvPr/>
        </p:nvSpPr>
        <p:spPr>
          <a:xfrm>
            <a:off x="76781" y="223233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SHIFT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1633282" y="223233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上排</a:t>
            </a:r>
            <a:endParaRPr b="1" sz="23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數字2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70" name="Google Shape;870;p46"/>
          <p:cNvSpPr/>
          <p:nvPr/>
        </p:nvSpPr>
        <p:spPr>
          <a:xfrm>
            <a:off x="910231" y="3499088"/>
            <a:ext cx="1154700" cy="678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@</a:t>
            </a:r>
            <a:endParaRPr b="1" sz="2300">
              <a:solidFill>
                <a:srgbClr val="E06666"/>
              </a:solidFill>
            </a:endParaRPr>
          </a:p>
        </p:txBody>
      </p:sp>
      <p:sp>
        <p:nvSpPr>
          <p:cNvPr id="871" name="Google Shape;871;p46"/>
          <p:cNvSpPr/>
          <p:nvPr/>
        </p:nvSpPr>
        <p:spPr>
          <a:xfrm>
            <a:off x="7023150" y="3311381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674EA7"/>
                </a:solidFill>
              </a:rPr>
              <a:t>小數點 .</a:t>
            </a:r>
            <a:endParaRPr b="1" sz="2300">
              <a:solidFill>
                <a:srgbClr val="674EA7"/>
              </a:solidFill>
            </a:endParaRPr>
          </a:p>
        </p:txBody>
      </p:sp>
      <p:cxnSp>
        <p:nvCxnSpPr>
          <p:cNvPr id="872" name="Google Shape;872;p46"/>
          <p:cNvCxnSpPr>
            <a:stCxn id="868" idx="2"/>
            <a:endCxn id="870" idx="0"/>
          </p:cNvCxnSpPr>
          <p:nvPr/>
        </p:nvCxnSpPr>
        <p:spPr>
          <a:xfrm>
            <a:off x="654131" y="2911238"/>
            <a:ext cx="833400" cy="5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>
            <a:stCxn id="869" idx="2"/>
            <a:endCxn id="870" idx="0"/>
          </p:cNvCxnSpPr>
          <p:nvPr/>
        </p:nvCxnSpPr>
        <p:spPr>
          <a:xfrm flipH="1">
            <a:off x="1487632" y="2911238"/>
            <a:ext cx="723000" cy="5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7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7"/>
          <p:cNvSpPr/>
          <p:nvPr/>
        </p:nvSpPr>
        <p:spPr>
          <a:xfrm>
            <a:off x="1313775" y="22503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chemeClr val="accent1"/>
                </a:solidFill>
              </a:rPr>
              <a:t>SHIFT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882" name="Google Shape;882;p47"/>
          <p:cNvSpPr/>
          <p:nvPr/>
        </p:nvSpPr>
        <p:spPr>
          <a:xfrm>
            <a:off x="3773775" y="1441625"/>
            <a:ext cx="4137000" cy="1074000"/>
          </a:xfrm>
          <a:prstGeom prst="wedgeRoundRectCallout">
            <a:avLst>
              <a:gd fmla="val -63719" name="adj1"/>
              <a:gd fmla="val 487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那切換英文和中文要找誰呢？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8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鍵盤小知識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8"/>
          <p:cNvSpPr/>
          <p:nvPr/>
        </p:nvSpPr>
        <p:spPr>
          <a:xfrm>
            <a:off x="3834900" y="2081219"/>
            <a:ext cx="1474200" cy="8664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E06666"/>
                </a:solidFill>
              </a:rPr>
              <a:t>SHIFT</a:t>
            </a:r>
            <a:endParaRPr b="1" sz="2300">
              <a:solidFill>
                <a:srgbClr val="E06666"/>
              </a:solidFill>
            </a:endParaRPr>
          </a:p>
        </p:txBody>
      </p:sp>
      <p:pic>
        <p:nvPicPr>
          <p:cNvPr id="891" name="Google Shape;8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125" y="3418250"/>
            <a:ext cx="1011936" cy="1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156" y="3418250"/>
            <a:ext cx="964869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8"/>
          <p:cNvSpPr txBox="1"/>
          <p:nvPr/>
        </p:nvSpPr>
        <p:spPr>
          <a:xfrm>
            <a:off x="904500" y="1225313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如果現在是中文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94" name="Google Shape;89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475" y="2170862"/>
            <a:ext cx="1603675" cy="16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8"/>
          <p:cNvSpPr/>
          <p:nvPr/>
        </p:nvSpPr>
        <p:spPr>
          <a:xfrm>
            <a:off x="3508150" y="3576350"/>
            <a:ext cx="2337900" cy="7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95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9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72240"/>
            <a:ext cx="8672983" cy="2912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49"/>
          <p:cNvSpPr txBox="1"/>
          <p:nvPr/>
        </p:nvSpPr>
        <p:spPr>
          <a:xfrm>
            <a:off x="4266133" y="853144"/>
            <a:ext cx="2139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zh-TW" sz="27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Join</a:t>
            </a:r>
            <a:endParaRPr sz="27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zh-TW" sz="27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Scratch</a:t>
            </a:r>
            <a:endParaRPr sz="27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p49"/>
          <p:cNvSpPr/>
          <p:nvPr/>
        </p:nvSpPr>
        <p:spPr>
          <a:xfrm>
            <a:off x="4314061" y="731544"/>
            <a:ext cx="1950900" cy="1192800"/>
          </a:xfrm>
          <a:prstGeom prst="wedgeEllipseCallout">
            <a:avLst>
              <a:gd fmla="val 42188" name="adj1"/>
              <a:gd fmla="val 63169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6" name="Google Shape;906;p49"/>
          <p:cNvSpPr/>
          <p:nvPr/>
        </p:nvSpPr>
        <p:spPr>
          <a:xfrm>
            <a:off x="5870269" y="1799681"/>
            <a:ext cx="810000" cy="810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0"/>
          <p:cNvPicPr preferRelativeResize="0"/>
          <p:nvPr/>
        </p:nvPicPr>
        <p:blipFill rotWithShape="1">
          <a:blip r:embed="rId4">
            <a:alphaModFix/>
          </a:blip>
          <a:srcRect b="21266" l="6529" r="5107" t="0"/>
          <a:stretch/>
        </p:blipFill>
        <p:spPr>
          <a:xfrm>
            <a:off x="966150" y="961483"/>
            <a:ext cx="3476550" cy="37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0"/>
          <p:cNvSpPr/>
          <p:nvPr/>
        </p:nvSpPr>
        <p:spPr>
          <a:xfrm>
            <a:off x="4176788" y="2317169"/>
            <a:ext cx="790500" cy="5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0"/>
          <p:cNvSpPr txBox="1"/>
          <p:nvPr/>
        </p:nvSpPr>
        <p:spPr>
          <a:xfrm>
            <a:off x="5520881" y="2317163"/>
            <a:ext cx="3117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yoder班級和座號</a:t>
            </a:r>
            <a:endParaRPr sz="2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7" name="Google Shape;917;p50"/>
          <p:cNvSpPr txBox="1"/>
          <p:nvPr/>
        </p:nvSpPr>
        <p:spPr>
          <a:xfrm>
            <a:off x="5617069" y="3459600"/>
            <a:ext cx="2924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123456</a:t>
            </a:r>
            <a:endParaRPr sz="2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8" name="Google Shape;918;p50"/>
          <p:cNvSpPr/>
          <p:nvPr/>
        </p:nvSpPr>
        <p:spPr>
          <a:xfrm>
            <a:off x="4176788" y="3459607"/>
            <a:ext cx="790500" cy="5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8" y="2144158"/>
            <a:ext cx="8912646" cy="368343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3"/>
          <p:cNvSpPr txBox="1"/>
          <p:nvPr/>
        </p:nvSpPr>
        <p:spPr>
          <a:xfrm>
            <a:off x="1032044" y="2367197"/>
            <a:ext cx="2115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zh-TW" sz="6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</a:t>
            </a:r>
            <a:r>
              <a:rPr b="0" i="0" lang="zh-TW" sz="6600" u="none" cap="none" strike="noStrike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錄</a:t>
            </a:r>
            <a:endParaRPr b="0" i="0" sz="6600" u="none" cap="none" strike="noStrike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9" name="Google Shape;659;p33"/>
          <p:cNvSpPr/>
          <p:nvPr/>
        </p:nvSpPr>
        <p:spPr>
          <a:xfrm>
            <a:off x="5685305" y="1051465"/>
            <a:ext cx="138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zh-TW" sz="2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課前發想</a:t>
            </a:r>
            <a:endParaRPr b="1" i="0" sz="27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0" name="Google Shape;6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044" y="642572"/>
            <a:ext cx="1835317" cy="17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4089" y="962624"/>
            <a:ext cx="574205" cy="5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3"/>
          <p:cNvSpPr/>
          <p:nvPr/>
        </p:nvSpPr>
        <p:spPr>
          <a:xfrm>
            <a:off x="5685304" y="2206195"/>
            <a:ext cx="138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zh-TW" sz="2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27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3" name="Google Shape;6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6861" y="2144158"/>
            <a:ext cx="574205" cy="5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3"/>
          <p:cNvSpPr/>
          <p:nvPr/>
        </p:nvSpPr>
        <p:spPr>
          <a:xfrm>
            <a:off x="5586121" y="3387730"/>
            <a:ext cx="173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zh-TW" sz="2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動動腦時間</a:t>
            </a:r>
            <a:endParaRPr b="1" i="0" sz="27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5" name="Google Shape;66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4089" y="3325692"/>
            <a:ext cx="574205" cy="5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1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51"/>
          <p:cNvSpPr txBox="1"/>
          <p:nvPr/>
        </p:nvSpPr>
        <p:spPr>
          <a:xfrm>
            <a:off x="658463" y="4052888"/>
            <a:ext cx="7827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smartcoding.tw@gmail.com</a:t>
            </a:r>
            <a:endParaRPr sz="33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7" name="Google Shape;9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75" y="774694"/>
            <a:ext cx="3617944" cy="317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877" y="1761823"/>
            <a:ext cx="8912646" cy="368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52"/>
          <p:cNvGrpSpPr/>
          <p:nvPr/>
        </p:nvGrpSpPr>
        <p:grpSpPr>
          <a:xfrm rot="8869377">
            <a:off x="3591527" y="1043678"/>
            <a:ext cx="2238171" cy="941762"/>
            <a:chOff x="4105117" y="764592"/>
            <a:chExt cx="2984251" cy="1255692"/>
          </a:xfrm>
        </p:grpSpPr>
        <p:sp>
          <p:nvSpPr>
            <p:cNvPr id="935" name="Google Shape;935;p52"/>
            <p:cNvSpPr/>
            <p:nvPr/>
          </p:nvSpPr>
          <p:spPr>
            <a:xfrm flipH="1">
              <a:off x="4105117" y="764592"/>
              <a:ext cx="686851" cy="445337"/>
            </a:xfrm>
            <a:custGeom>
              <a:rect b="b" l="l" r="r" t="t"/>
              <a:pathLst>
                <a:path extrusionOk="0" h="63" w="97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4859515" y="1043962"/>
              <a:ext cx="2229853" cy="976322"/>
            </a:xfrm>
            <a:custGeom>
              <a:rect b="b" l="l" r="r" t="t"/>
              <a:pathLst>
                <a:path extrusionOk="0" h="1090863" w="222985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52"/>
          <p:cNvSpPr txBox="1"/>
          <p:nvPr/>
        </p:nvSpPr>
        <p:spPr>
          <a:xfrm>
            <a:off x="2344750" y="2198140"/>
            <a:ext cx="4445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zh-TW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下課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8" y="2144158"/>
            <a:ext cx="8912646" cy="36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994805" y="-226535"/>
            <a:ext cx="3767913" cy="5596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34"/>
          <p:cNvGrpSpPr/>
          <p:nvPr/>
        </p:nvGrpSpPr>
        <p:grpSpPr>
          <a:xfrm rot="2107153">
            <a:off x="1186575" y="940070"/>
            <a:ext cx="656544" cy="417077"/>
            <a:chOff x="4695" y="752"/>
            <a:chExt cx="880" cy="559"/>
          </a:xfrm>
        </p:grpSpPr>
        <p:sp>
          <p:nvSpPr>
            <p:cNvPr id="674" name="Google Shape;674;p34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79" name="Google Shape;679;p34"/>
          <p:cNvGrpSpPr/>
          <p:nvPr/>
        </p:nvGrpSpPr>
        <p:grpSpPr>
          <a:xfrm rot="-815891">
            <a:off x="7828105" y="3252048"/>
            <a:ext cx="459910" cy="377350"/>
            <a:chOff x="2607" y="911"/>
            <a:chExt cx="490" cy="402"/>
          </a:xfrm>
        </p:grpSpPr>
        <p:sp>
          <p:nvSpPr>
            <p:cNvPr id="680" name="Google Shape;680;p34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-862691">
            <a:off x="260247" y="3701873"/>
            <a:ext cx="1640338" cy="586670"/>
            <a:chOff x="3582" y="1042"/>
            <a:chExt cx="1661" cy="594"/>
          </a:xfrm>
        </p:grpSpPr>
        <p:sp>
          <p:nvSpPr>
            <p:cNvPr id="685" name="Google Shape;685;p34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3" name="Google Shape;703;p34"/>
          <p:cNvSpPr txBox="1"/>
          <p:nvPr/>
        </p:nvSpPr>
        <p:spPr>
          <a:xfrm>
            <a:off x="2508509" y="2306292"/>
            <a:ext cx="4088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TW" sz="30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</a:t>
            </a:r>
            <a:r>
              <a:rPr b="1" lang="zh-TW" sz="3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發想</a:t>
            </a:r>
            <a:endParaRPr b="1" i="0" sz="30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"/>
          <p:cNvSpPr/>
          <p:nvPr/>
        </p:nvSpPr>
        <p:spPr>
          <a:xfrm>
            <a:off x="966159" y="405470"/>
            <a:ext cx="12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入門程式</a:t>
            </a:r>
            <a:endParaRPr b="1" i="0" sz="2400" u="none" cap="none" strike="noStrike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0" name="Google Shape;7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16163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14" y="1779043"/>
            <a:ext cx="2773689" cy="2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8139" y="1238466"/>
            <a:ext cx="2359545" cy="328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2986" y="2304889"/>
            <a:ext cx="2529222" cy="172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6"/>
          <p:cNvSpPr/>
          <p:nvPr/>
        </p:nvSpPr>
        <p:spPr>
          <a:xfrm>
            <a:off x="966159" y="405470"/>
            <a:ext cx="12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入門程式</a:t>
            </a:r>
            <a:endParaRPr b="1" i="0" sz="2400" u="none" cap="none" strike="noStrike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0" name="Google Shape;7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6"/>
          <p:cNvSpPr txBox="1"/>
          <p:nvPr/>
        </p:nvSpPr>
        <p:spPr>
          <a:xfrm>
            <a:off x="422019" y="1499323"/>
            <a:ext cx="2324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Dash&amp;Dot機器人</a:t>
            </a:r>
            <a:endParaRPr b="0" i="0" sz="2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3362321" y="823241"/>
            <a:ext cx="2210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Minecraft創世神</a:t>
            </a:r>
            <a:endParaRPr b="0" i="0" sz="2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6709652" y="1806260"/>
            <a:ext cx="154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</a:t>
            </a:r>
            <a:endParaRPr b="0" i="0" sz="21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4" name="Google Shape;7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69" y="1964642"/>
            <a:ext cx="2486061" cy="248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06" y="1499325"/>
            <a:ext cx="3024637" cy="182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7906" y="2525119"/>
            <a:ext cx="2751937" cy="206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7"/>
          <p:cNvSpPr/>
          <p:nvPr/>
        </p:nvSpPr>
        <p:spPr>
          <a:xfrm>
            <a:off x="3596517" y="961475"/>
            <a:ext cx="1950900" cy="1192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5" name="Google Shape;7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213" y="2360777"/>
            <a:ext cx="3307556" cy="206454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7"/>
          <p:cNvSpPr txBox="1"/>
          <p:nvPr/>
        </p:nvSpPr>
        <p:spPr>
          <a:xfrm>
            <a:off x="3866850" y="1319119"/>
            <a:ext cx="1410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今日主角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8" y="2144158"/>
            <a:ext cx="8912646" cy="36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994805" y="-226535"/>
            <a:ext cx="3767913" cy="5596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38"/>
          <p:cNvGrpSpPr/>
          <p:nvPr/>
        </p:nvGrpSpPr>
        <p:grpSpPr>
          <a:xfrm rot="2107153">
            <a:off x="1186575" y="940070"/>
            <a:ext cx="656544" cy="417077"/>
            <a:chOff x="4695" y="752"/>
            <a:chExt cx="880" cy="559"/>
          </a:xfrm>
        </p:grpSpPr>
        <p:sp>
          <p:nvSpPr>
            <p:cNvPr id="745" name="Google Shape;745;p38"/>
            <p:cNvSpPr/>
            <p:nvPr/>
          </p:nvSpPr>
          <p:spPr>
            <a:xfrm>
              <a:off x="4695" y="847"/>
              <a:ext cx="162" cy="464"/>
            </a:xfrm>
            <a:custGeom>
              <a:rect b="b" l="l" r="r" t="t"/>
              <a:pathLst>
                <a:path extrusionOk="0"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4752" y="979"/>
              <a:ext cx="304" cy="57"/>
            </a:xfrm>
            <a:custGeom>
              <a:rect b="b" l="l" r="r" t="t"/>
              <a:pathLst>
                <a:path extrusionOk="0"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892" y="821"/>
              <a:ext cx="185" cy="431"/>
            </a:xfrm>
            <a:custGeom>
              <a:rect b="b" l="l" r="r" t="t"/>
              <a:pathLst>
                <a:path extrusionOk="0"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044" y="811"/>
              <a:ext cx="355" cy="379"/>
            </a:xfrm>
            <a:custGeom>
              <a:rect b="b" l="l" r="r" t="t"/>
              <a:pathLst>
                <a:path extrusionOk="0"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347" y="752"/>
              <a:ext cx="228" cy="275"/>
            </a:xfrm>
            <a:custGeom>
              <a:rect b="b" l="l" r="r" t="t"/>
              <a:pathLst>
                <a:path extrusionOk="0"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50" name="Google Shape;750;p38"/>
          <p:cNvGrpSpPr/>
          <p:nvPr/>
        </p:nvGrpSpPr>
        <p:grpSpPr>
          <a:xfrm rot="-815891">
            <a:off x="7828105" y="3252048"/>
            <a:ext cx="459910" cy="377350"/>
            <a:chOff x="2607" y="911"/>
            <a:chExt cx="490" cy="402"/>
          </a:xfrm>
        </p:grpSpPr>
        <p:sp>
          <p:nvSpPr>
            <p:cNvPr id="751" name="Google Shape;751;p38"/>
            <p:cNvSpPr/>
            <p:nvPr/>
          </p:nvSpPr>
          <p:spPr>
            <a:xfrm>
              <a:off x="2607" y="1000"/>
              <a:ext cx="245" cy="258"/>
            </a:xfrm>
            <a:custGeom>
              <a:rect b="b" l="l" r="r" t="t"/>
              <a:pathLst>
                <a:path extrusionOk="0"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799" y="998"/>
              <a:ext cx="106" cy="315"/>
            </a:xfrm>
            <a:custGeom>
              <a:rect b="b" l="l" r="r" t="t"/>
              <a:pathLst>
                <a:path extrusionOk="0"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682" y="1135"/>
              <a:ext cx="215" cy="70"/>
            </a:xfrm>
            <a:custGeom>
              <a:rect b="b" l="l" r="r" t="t"/>
              <a:pathLst>
                <a:path extrusionOk="0"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2895" y="911"/>
              <a:ext cx="202" cy="210"/>
            </a:xfrm>
            <a:custGeom>
              <a:rect b="b" l="l" r="r" t="t"/>
              <a:pathLst>
                <a:path extrusionOk="0"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55" name="Google Shape;755;p38"/>
          <p:cNvGrpSpPr/>
          <p:nvPr/>
        </p:nvGrpSpPr>
        <p:grpSpPr>
          <a:xfrm rot="-862691">
            <a:off x="260247" y="3701873"/>
            <a:ext cx="1640338" cy="586670"/>
            <a:chOff x="3582" y="1042"/>
            <a:chExt cx="1661" cy="594"/>
          </a:xfrm>
        </p:grpSpPr>
        <p:sp>
          <p:nvSpPr>
            <p:cNvPr id="756" name="Google Shape;756;p38"/>
            <p:cNvSpPr/>
            <p:nvPr/>
          </p:nvSpPr>
          <p:spPr>
            <a:xfrm>
              <a:off x="3620" y="1042"/>
              <a:ext cx="881" cy="228"/>
            </a:xfrm>
            <a:custGeom>
              <a:rect b="b" l="l" r="r" t="t"/>
              <a:pathLst>
                <a:path extrusionOk="0"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3788" y="1097"/>
              <a:ext cx="109" cy="173"/>
            </a:xfrm>
            <a:custGeom>
              <a:rect b="b" l="l" r="r" t="t"/>
              <a:pathLst>
                <a:path extrusionOk="0"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3797" y="1201"/>
              <a:ext cx="86" cy="29"/>
            </a:xfrm>
            <a:custGeom>
              <a:rect b="b" l="l" r="r" t="t"/>
              <a:pathLst>
                <a:path extrusionOk="0"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3932" y="1125"/>
              <a:ext cx="48" cy="171"/>
            </a:xfrm>
            <a:custGeom>
              <a:rect b="b" l="l" r="r" t="t"/>
              <a:pathLst>
                <a:path extrusionOk="0"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3925" y="1113"/>
              <a:ext cx="159" cy="162"/>
            </a:xfrm>
            <a:custGeom>
              <a:rect b="b" l="l" r="r" t="t"/>
              <a:pathLst>
                <a:path extrusionOk="0"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4079" y="1177"/>
              <a:ext cx="119" cy="22"/>
            </a:xfrm>
            <a:custGeom>
              <a:rect b="b" l="l" r="r" t="t"/>
              <a:pathLst>
                <a:path extrusionOk="0"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4129" y="1125"/>
              <a:ext cx="36" cy="126"/>
            </a:xfrm>
            <a:custGeom>
              <a:rect b="b" l="l" r="r" t="t"/>
              <a:pathLst>
                <a:path extrusionOk="0"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4248" y="1149"/>
              <a:ext cx="121" cy="138"/>
            </a:xfrm>
            <a:custGeom>
              <a:rect b="b" l="l" r="r" t="t"/>
              <a:pathLst>
                <a:path extrusionOk="0"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4406" y="1147"/>
              <a:ext cx="50" cy="140"/>
            </a:xfrm>
            <a:custGeom>
              <a:rect b="b" l="l" r="r" t="t"/>
              <a:pathLst>
                <a:path extrusionOk="0"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4397" y="1137"/>
              <a:ext cx="123" cy="145"/>
            </a:xfrm>
            <a:custGeom>
              <a:rect b="b" l="l" r="r" t="t"/>
              <a:pathLst>
                <a:path extrusionOk="0"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3582" y="1363"/>
              <a:ext cx="1045" cy="19"/>
            </a:xfrm>
            <a:custGeom>
              <a:rect b="b" l="l" r="r" t="t"/>
              <a:pathLst>
                <a:path extrusionOk="0"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4032" y="1455"/>
              <a:ext cx="173" cy="181"/>
            </a:xfrm>
            <a:custGeom>
              <a:rect b="b" l="l" r="r" t="t"/>
              <a:pathLst>
                <a:path extrusionOk="0"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4693" y="1279"/>
              <a:ext cx="90" cy="50"/>
            </a:xfrm>
            <a:custGeom>
              <a:rect b="b" l="l" r="r" t="t"/>
              <a:pathLst>
                <a:path extrusionOk="0"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4707" y="1351"/>
              <a:ext cx="117" cy="16"/>
            </a:xfrm>
            <a:custGeom>
              <a:rect b="b" l="l" r="r" t="t"/>
              <a:pathLst>
                <a:path extrusionOk="0"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4923" y="1173"/>
              <a:ext cx="40" cy="285"/>
            </a:xfrm>
            <a:custGeom>
              <a:rect b="b" l="l" r="r" t="t"/>
              <a:pathLst>
                <a:path extrusionOk="0"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4928" y="1275"/>
              <a:ext cx="201" cy="35"/>
            </a:xfrm>
            <a:custGeom>
              <a:rect b="b" l="l" r="r" t="t"/>
              <a:pathLst>
                <a:path extrusionOk="0"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5080" y="1175"/>
              <a:ext cx="26" cy="283"/>
            </a:xfrm>
            <a:custGeom>
              <a:rect b="b" l="l" r="r" t="t"/>
              <a:pathLst>
                <a:path extrusionOk="0"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098" y="1118"/>
              <a:ext cx="145" cy="123"/>
            </a:xfrm>
            <a:custGeom>
              <a:rect b="b" l="l" r="r" t="t"/>
              <a:pathLst>
                <a:path extrusionOk="0"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74" name="Google Shape;774;p38"/>
          <p:cNvSpPr txBox="1"/>
          <p:nvPr/>
        </p:nvSpPr>
        <p:spPr>
          <a:xfrm>
            <a:off x="2508509" y="2306292"/>
            <a:ext cx="4088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30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30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9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481" y="2585291"/>
            <a:ext cx="3579019" cy="190738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9"/>
          <p:cNvSpPr/>
          <p:nvPr/>
        </p:nvSpPr>
        <p:spPr>
          <a:xfrm>
            <a:off x="3476138" y="1034288"/>
            <a:ext cx="2191800" cy="1339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4" name="Google Shape;784;p39"/>
          <p:cNvSpPr txBox="1"/>
          <p:nvPr/>
        </p:nvSpPr>
        <p:spPr>
          <a:xfrm>
            <a:off x="3431353" y="1452675"/>
            <a:ext cx="2281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註冊Google帳號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0"/>
          <p:cNvSpPr/>
          <p:nvPr/>
        </p:nvSpPr>
        <p:spPr>
          <a:xfrm>
            <a:off x="966159" y="405470"/>
            <a:ext cx="18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註冊Scratch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" y="218789"/>
            <a:ext cx="790362" cy="7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0"/>
          <p:cNvPicPr preferRelativeResize="0"/>
          <p:nvPr/>
        </p:nvPicPr>
        <p:blipFill rotWithShape="1">
          <a:blip r:embed="rId4">
            <a:alphaModFix/>
          </a:blip>
          <a:srcRect b="16820" l="0" r="41568" t="6232"/>
          <a:stretch/>
        </p:blipFill>
        <p:spPr>
          <a:xfrm>
            <a:off x="966150" y="961481"/>
            <a:ext cx="4308258" cy="39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0"/>
          <p:cNvSpPr/>
          <p:nvPr/>
        </p:nvSpPr>
        <p:spPr>
          <a:xfrm>
            <a:off x="5017688" y="3968782"/>
            <a:ext cx="790500" cy="5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0"/>
          <p:cNvSpPr/>
          <p:nvPr/>
        </p:nvSpPr>
        <p:spPr>
          <a:xfrm>
            <a:off x="5017688" y="3006869"/>
            <a:ext cx="790500" cy="5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0"/>
          <p:cNvSpPr/>
          <p:nvPr/>
        </p:nvSpPr>
        <p:spPr>
          <a:xfrm>
            <a:off x="5017688" y="2317169"/>
            <a:ext cx="790500" cy="5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0"/>
          <p:cNvSpPr txBox="1"/>
          <p:nvPr/>
        </p:nvSpPr>
        <p:spPr>
          <a:xfrm>
            <a:off x="6282788" y="2317163"/>
            <a:ext cx="1572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中文姓名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7" name="Google Shape;797;p40"/>
          <p:cNvSpPr txBox="1"/>
          <p:nvPr/>
        </p:nvSpPr>
        <p:spPr>
          <a:xfrm>
            <a:off x="6282788" y="3006863"/>
            <a:ext cx="26625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英文名+生日6碼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8" name="Google Shape;798;p40"/>
          <p:cNvSpPr txBox="1"/>
          <p:nvPr/>
        </p:nvSpPr>
        <p:spPr>
          <a:xfrm>
            <a:off x="6282788" y="3968775"/>
            <a:ext cx="26625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生日6碼+英文名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自定义 406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